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7"/>
  </p:notesMasterIdLst>
  <p:sldIdLst>
    <p:sldId id="279" r:id="rId2"/>
    <p:sldId id="281" r:id="rId3"/>
    <p:sldId id="282" r:id="rId4"/>
    <p:sldId id="280" r:id="rId5"/>
    <p:sldId id="299" r:id="rId6"/>
    <p:sldId id="292" r:id="rId7"/>
    <p:sldId id="298" r:id="rId8"/>
    <p:sldId id="277" r:id="rId9"/>
    <p:sldId id="294" r:id="rId10"/>
    <p:sldId id="293" r:id="rId11"/>
    <p:sldId id="295" r:id="rId12"/>
    <p:sldId id="296" r:id="rId13"/>
    <p:sldId id="297" r:id="rId14"/>
    <p:sldId id="289" r:id="rId15"/>
    <p:sldId id="29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660"/>
  </p:normalViewPr>
  <p:slideViewPr>
    <p:cSldViewPr>
      <p:cViewPr>
        <p:scale>
          <a:sx n="63" d="100"/>
          <a:sy n="63" d="100"/>
        </p:scale>
        <p:origin x="-1632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92D2E-9258-4580-887F-0AA85C96B645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4ED76-4D02-4154-A473-46414E3D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1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10C71C-350A-7042-B57A-D61F1172F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1" y="135534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AC54D0-CB19-6741-9220-357A3F62A10F}"/>
              </a:ext>
            </a:extLst>
          </p:cNvPr>
          <p:cNvSpPr txBox="1"/>
          <p:nvPr/>
        </p:nvSpPr>
        <p:spPr>
          <a:xfrm>
            <a:off x="1678811" y="117462"/>
            <a:ext cx="5549649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IN" sz="2800" b="1" i="1">
                <a:solidFill>
                  <a:srgbClr val="00B0F0"/>
                </a:solidFill>
              </a:rPr>
              <a:t>MADE BY - DEEPA KUMARI</a:t>
            </a:r>
            <a:endParaRPr lang="en-US" sz="2800" b="1" i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7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5198C3-6993-CA42-8347-56054C42A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4445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6599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F50507-0081-4241-BE3C-6998CAB6F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46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7CE19E-AD3E-EE44-B7D9-0E9EB317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5506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6164FE-52C5-8E41-946E-EB3CB97D5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155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42A6DB-3766-0A46-83CA-21D1A2177D0D}"/>
              </a:ext>
            </a:extLst>
          </p:cNvPr>
          <p:cNvSpPr txBox="1"/>
          <p:nvPr/>
        </p:nvSpPr>
        <p:spPr>
          <a:xfrm>
            <a:off x="674734" y="1530271"/>
            <a:ext cx="457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www.google scholar.com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60B01ED-61C8-8243-849F-F05B90AC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4" y="451734"/>
            <a:ext cx="5029200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F025C7-2DC6-EF45-B87B-7C4D041DD978}"/>
              </a:ext>
            </a:extLst>
          </p:cNvPr>
          <p:cNvSpPr txBox="1"/>
          <p:nvPr/>
        </p:nvSpPr>
        <p:spPr>
          <a:xfrm>
            <a:off x="593766" y="2025640"/>
            <a:ext cx="457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questionpro.comhttps://www.questionpro.com › stu...18 Student Stress Survey Questions for Questionnaire + Template - QuestionPro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94984-6D95-9648-A54A-D83BDF8CD848}"/>
              </a:ext>
            </a:extLst>
          </p:cNvPr>
          <p:cNvSpPr txBox="1"/>
          <p:nvPr/>
        </p:nvSpPr>
        <p:spPr>
          <a:xfrm>
            <a:off x="593766" y="3225969"/>
            <a:ext cx="618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timely.mdhttps://timely.md › blog › stress-m...12 Tips to Manage Stress for College Students - TimelyMD</a:t>
            </a:r>
          </a:p>
        </p:txBody>
      </p:sp>
    </p:spTree>
    <p:extLst>
      <p:ext uri="{BB962C8B-B14F-4D97-AF65-F5344CB8AC3E}">
        <p14:creationId xmlns:p14="http://schemas.microsoft.com/office/powerpoint/2010/main" val="177755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1B589D-CD0C-1C48-B8EF-8C7D030B9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5997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0158A7-4F7B-854B-9321-A1A592B0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0525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EA6966-DA57-9A4E-9985-3B244CAFC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6357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2C21F-7923-CD43-8F00-822667A5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6346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7B84DD-B397-7048-A6AC-EAA14839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0765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39965C-A560-6B4A-B980-F830955F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7249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2754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87112A-2DE7-8741-BE6B-5D428962F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75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107" y="539062"/>
            <a:ext cx="8610600" cy="218521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4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RESULT AND OBSERVATION</a:t>
            </a:r>
          </a:p>
          <a:p>
            <a:endParaRPr lang="en-IN" sz="44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05CEC09-0E02-044F-AAFC-D83C528F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7" y="3205049"/>
            <a:ext cx="6096000" cy="25622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80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9E4B5A-0EAD-1842-8247-D2ADBCAC2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2234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1889</TotalTime>
  <Words>1019</Words>
  <Application>Microsoft Office PowerPoint</Application>
  <PresentationFormat>On-screen Show (4:3)</PresentationFormat>
  <Paragraphs>74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DEEPA KUMARI</cp:lastModifiedBy>
  <cp:revision>52</cp:revision>
  <dcterms:created xsi:type="dcterms:W3CDTF">2006-08-16T00:00:00Z</dcterms:created>
  <dcterms:modified xsi:type="dcterms:W3CDTF">2022-05-26T15:25:02Z</dcterms:modified>
</cp:coreProperties>
</file>